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23" r:id="rId10"/>
    <p:sldId id="265" r:id="rId11"/>
  </p:sldIdLst>
  <p:sldSz cx="9144000" cy="5143500" type="screen16x9"/>
  <p:notesSz cx="9144000" cy="6858000"/>
  <p:embeddedFontLst>
    <p:embeddedFont>
      <p:font typeface="HY강M" panose="02030600000101010101" pitchFamily="18" charset="-127"/>
      <p:regular r:id="rId14"/>
    </p:embeddedFont>
    <p:embeddedFont>
      <p:font typeface="Bodoni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Cabin" panose="020B0604020202020204" charset="0"/>
      <p:regular r:id="rId23"/>
      <p:bold r:id="rId24"/>
      <p:italic r:id="rId25"/>
      <p:boldItalic r:id="rId26"/>
    </p:embeddedFont>
    <p:embeddedFont>
      <p:font typeface="Montserrat Light" panose="020B0604020202020204" charset="0"/>
      <p:regular r:id="rId27"/>
      <p:bold r:id="rId28"/>
      <p:italic r:id="rId29"/>
      <p:boldItalic r:id="rId30"/>
    </p:embeddedFont>
    <p:embeddedFont>
      <p:font typeface="Cabin SemiBold" panose="020B0604020202020204" charset="0"/>
      <p:regular r:id="rId31"/>
      <p:bold r:id="rId32"/>
      <p:italic r:id="rId33"/>
      <p:boldItalic r:id="rId34"/>
    </p:embeddedFont>
    <p:embeddedFont>
      <p:font typeface="휴먼엑스포" panose="02030504000101010101" pitchFamily="18" charset="-127"/>
      <p:regular r:id="rId35"/>
    </p:embeddedFont>
    <p:embeddedFont>
      <p:font typeface="HY강B" panose="02030600000101010101" pitchFamily="18" charset="-127"/>
      <p:regular r:id="rId36"/>
    </p:embeddedFont>
    <p:embeddedFont>
      <p:font typeface="Arv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showOutlineIcons="0">
    <p:restoredLeft sz="34587" autoAdjust="0"/>
    <p:restoredTop sz="86406" autoAdjust="0"/>
  </p:normalViewPr>
  <p:slideViewPr>
    <p:cSldViewPr snapToGrid="0">
      <p:cViewPr varScale="1">
        <p:scale>
          <a:sx n="125" d="100"/>
          <a:sy n="125" d="100"/>
        </p:scale>
        <p:origin x="108" y="2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23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9T17:49:29.00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049-3B9C-4814-8C58-9D67E297EA2B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7F88-197E-4B22-88D1-A8D0C7C76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747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우선 팀원들을 소개하겠습니다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팀원들의 역할은 이렇게 나눠놓았지만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퍼블리싱과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개발의 역할을 골고루 수행했습니다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최근 꾸준히 자기개발에 대한 관심이 증가하고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정보를 어디서 얻어야 할 지 알 수 없는 경우가 많습니다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원데이</a:t>
            </a:r>
            <a:r>
              <a:rPr lang="ko-KR" altLang="en-US" dirty="0" smtClean="0"/>
              <a:t> 클래스와 후기를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 홍보도 할 수 있도록 사이트를 제작해 보기로 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제작 진행 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이 둘 째 주 기능 구현을 할 때에는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0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6.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7 &gt; 6</a:t>
            </a:r>
            <a:r>
              <a:rPr lang="ko-KR" altLang="en-US" dirty="0" smtClean="0"/>
              <a:t>회원 테이블을 구성하여 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탈퇴 기능 등을 구현하였고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7 &gt; 6 </a:t>
            </a:r>
            <a:r>
              <a:rPr lang="ko-KR" altLang="en-US" dirty="0" smtClean="0"/>
              <a:t>게시판과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테이블을 구성하여 게시판과 </a:t>
            </a:r>
            <a:r>
              <a:rPr lang="ko-KR" altLang="en-US" dirty="0" err="1" smtClean="0"/>
              <a:t>댓글을</a:t>
            </a:r>
            <a:r>
              <a:rPr lang="ko-KR" altLang="en-US" dirty="0" smtClean="0"/>
              <a:t>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있도록 하였습니다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8. </a:t>
            </a:r>
            <a:r>
              <a:rPr lang="ko-KR" altLang="en-US" dirty="0" smtClean="0"/>
              <a:t>개발에 쓰인 프로그램들입니다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9. </a:t>
            </a:r>
            <a:r>
              <a:rPr lang="ko-KR" altLang="en-US" dirty="0" smtClean="0"/>
              <a:t>실제로 게시판을 시연한 동영상을 보면서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30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661" y="2192594"/>
            <a:ext cx="5742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대전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클래스 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Hassue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3072438" y="4061775"/>
            <a:ext cx="29991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11769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공가영</a:t>
            </a:r>
            <a:endParaRPr lang="en-US" altLang="ko-KR" sz="24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총괄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3438000" y="3445925"/>
            <a:ext cx="22680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정연서</a:t>
            </a:r>
            <a:endParaRPr lang="en-US" altLang="ko-KR" sz="2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퍼블리싱</a:t>
            </a: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1207" name="Google Shape;1207;p52"/>
          <p:cNvCxnSpPr/>
          <p:nvPr/>
        </p:nvCxnSpPr>
        <p:spPr>
          <a:xfrm rot="16200000" flipH="1">
            <a:off x="2043951" y="2840418"/>
            <a:ext cx="699005" cy="5120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11" name="Google Shape;1211;p52"/>
          <p:cNvCxnSpPr/>
          <p:nvPr/>
        </p:nvCxnSpPr>
        <p:spPr>
          <a:xfrm rot="5400000">
            <a:off x="4081874" y="2834675"/>
            <a:ext cx="589281" cy="514125"/>
          </a:xfrm>
          <a:prstGeom prst="bentConnector3">
            <a:avLst>
              <a:gd name="adj1" fmla="val 53337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59105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2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214" name="Google Shape;1214;p52"/>
          <p:cNvCxnSpPr/>
          <p:nvPr/>
        </p:nvCxnSpPr>
        <p:spPr>
          <a:xfrm rot="16200000" flipH="1">
            <a:off x="6675336" y="3010385"/>
            <a:ext cx="733503" cy="20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2" y="1457556"/>
            <a:ext cx="1262996" cy="1262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6" y="1483928"/>
            <a:ext cx="1262996" cy="1262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0" y="1457556"/>
            <a:ext cx="1262996" cy="12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HY강M" panose="02030600000101010101" pitchFamily="18" charset="-127"/>
                <a:ea typeface="HY강M" panose="02030600000101010101" pitchFamily="18" charset="-127"/>
              </a:rPr>
              <a:t>밀레니얼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세대의  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대전 지역의 </a:t>
            </a:r>
            <a:r>
              <a:rPr lang="en-US" altLang="ko-KR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소모임 및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클래스 정보 부족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수요 대비 공급 부족으로 인해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하슈를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" y="0"/>
            <a:ext cx="9139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/>
          <p:cNvGrpSpPr/>
          <p:nvPr/>
        </p:nvGrpSpPr>
        <p:grpSpPr>
          <a:xfrm>
            <a:off x="618336" y="1053095"/>
            <a:ext cx="7801510" cy="3546197"/>
            <a:chOff x="744305" y="875503"/>
            <a:chExt cx="7801510" cy="3546197"/>
          </a:xfrm>
        </p:grpSpPr>
        <p:sp>
          <p:nvSpPr>
            <p:cNvPr id="6" name="직사각형 5"/>
            <p:cNvSpPr/>
            <p:nvPr/>
          </p:nvSpPr>
          <p:spPr>
            <a:xfrm>
              <a:off x="744305" y="179510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회원가입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490052" y="150751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flipV="1">
              <a:off x="2076390" y="1180657"/>
              <a:ext cx="307259" cy="103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41389" y="1057456"/>
              <a:ext cx="910433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402122" y="1203228"/>
              <a:ext cx="336755" cy="68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grpSp>
          <p:nvGrpSpPr>
            <p:cNvPr id="49" name="Google Shape;4626;p63"/>
            <p:cNvGrpSpPr/>
            <p:nvPr/>
          </p:nvGrpSpPr>
          <p:grpSpPr>
            <a:xfrm>
              <a:off x="1087903" y="875503"/>
              <a:ext cx="885038" cy="540773"/>
              <a:chOff x="6232000" y="1435050"/>
              <a:chExt cx="488225" cy="481850"/>
            </a:xfrm>
          </p:grpSpPr>
          <p:sp>
            <p:nvSpPr>
              <p:cNvPr id="50" name="Google Shape;4627;p63"/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1" name="Google Shape;4628;p63"/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2" name="Google Shape;4629;p63"/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3" name="Google Shape;4630;p63"/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4" name="Google Shape;4631;p63"/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914561" y="1057456"/>
              <a:ext cx="129372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리스트페이지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70330" y="18007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게시판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아래쪽 화살표 70"/>
            <p:cNvSpPr/>
            <p:nvPr/>
          </p:nvSpPr>
          <p:spPr>
            <a:xfrm>
              <a:off x="3950002" y="143376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2" name="아래쪽 화살표 71"/>
            <p:cNvSpPr/>
            <p:nvPr/>
          </p:nvSpPr>
          <p:spPr>
            <a:xfrm>
              <a:off x="5099057" y="145001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670330" y="2461618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검색기능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3488267" y="1637591"/>
              <a:ext cx="1014908" cy="719631"/>
            </a:xfrm>
            <a:prstGeom prst="rightArrow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썸네일</a:t>
              </a:r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이미지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5121916" y="2169650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1477772" y="2214482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6299" y="255519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아이디 중복확인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9" name="아래쪽 화살표 88"/>
            <p:cNvSpPr/>
            <p:nvPr/>
          </p:nvSpPr>
          <p:spPr>
            <a:xfrm>
              <a:off x="1484703" y="30050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46299" y="3371276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82454" y="112532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82454" y="16076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글읽기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476889" y="37995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8890" y="4116901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로그아웃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082454" y="216263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82454" y="273041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4" name="꺾인 연결선 73"/>
            <p:cNvCxnSpPr>
              <a:stCxn id="56" idx="3"/>
              <a:endCxn id="98" idx="1"/>
            </p:cNvCxnSpPr>
            <p:nvPr/>
          </p:nvCxnSpPr>
          <p:spPr>
            <a:xfrm flipV="1">
              <a:off x="5771020" y="1277722"/>
              <a:ext cx="311434" cy="6754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6" idx="3"/>
              <a:endCxn id="105" idx="1"/>
            </p:cNvCxnSpPr>
            <p:nvPr/>
          </p:nvCxnSpPr>
          <p:spPr>
            <a:xfrm>
              <a:off x="5771020" y="1953192"/>
              <a:ext cx="311434" cy="92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/>
            <p:cNvSpPr/>
            <p:nvPr/>
          </p:nvSpPr>
          <p:spPr>
            <a:xfrm>
              <a:off x="2708998" y="3480413"/>
              <a:ext cx="839985" cy="511823"/>
            </a:xfrm>
            <a:prstGeom prst="ellipse">
              <a:avLst/>
            </a:prstGeom>
            <a:solidFill>
              <a:srgbClr val="FEF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회원탈퇴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97" name="직선 화살표 연결선 96"/>
            <p:cNvCxnSpPr>
              <a:stCxn id="90" idx="3"/>
            </p:cNvCxnSpPr>
            <p:nvPr/>
          </p:nvCxnSpPr>
          <p:spPr>
            <a:xfrm flipV="1">
              <a:off x="2172930" y="3523675"/>
              <a:ext cx="6101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>
            <a:xfrm>
              <a:off x="7519441" y="1355111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46319" y="1837482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535686" y="2319853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109" name="꺾인 연결선 108"/>
            <p:cNvCxnSpPr>
              <a:stCxn id="99" idx="3"/>
              <a:endCxn id="128" idx="1"/>
            </p:cNvCxnSpPr>
            <p:nvPr/>
          </p:nvCxnSpPr>
          <p:spPr>
            <a:xfrm flipV="1">
              <a:off x="7183144" y="1507511"/>
              <a:ext cx="336297" cy="2525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stCxn id="99" idx="3"/>
              <a:endCxn id="130" idx="1"/>
            </p:cNvCxnSpPr>
            <p:nvPr/>
          </p:nvCxnSpPr>
          <p:spPr>
            <a:xfrm>
              <a:off x="7183144" y="1760092"/>
              <a:ext cx="352542" cy="7121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1265851" y="304586"/>
            <a:ext cx="4314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sp>
        <p:nvSpPr>
          <p:cNvPr id="44" name="타원 43"/>
          <p:cNvSpPr/>
          <p:nvPr/>
        </p:nvSpPr>
        <p:spPr>
          <a:xfrm>
            <a:off x="2553756" y="2973969"/>
            <a:ext cx="861500" cy="511823"/>
          </a:xfrm>
          <a:prstGeom prst="ellipse">
            <a:avLst/>
          </a:prstGeom>
          <a:solidFill>
            <a:srgbClr val="FEF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회원정보수정</a:t>
            </a:r>
            <a:endParaRPr lang="ko-KR" altLang="en-US" dirty="0">
              <a:solidFill>
                <a:srgbClr val="00206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5606" y="1549101"/>
            <a:ext cx="0" cy="142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20624" y="87491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20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2" y="308363"/>
            <a:ext cx="4474688" cy="422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63" y="2527185"/>
            <a:ext cx="1290157" cy="745740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65" y="4406408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349" y="3756172"/>
            <a:ext cx="1210499" cy="53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ssue(ver.최종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200</Words>
  <Application>Microsoft Office PowerPoint</Application>
  <PresentationFormat>화면 슬라이드 쇼(16:9)</PresentationFormat>
  <Paragraphs>50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Arial</vt:lpstr>
      <vt:lpstr>HY강M</vt:lpstr>
      <vt:lpstr>Bodoni</vt:lpstr>
      <vt:lpstr>Montserrat</vt:lpstr>
      <vt:lpstr>Cabin</vt:lpstr>
      <vt:lpstr>Montserrat Light</vt:lpstr>
      <vt:lpstr>Cabin SemiBold</vt:lpstr>
      <vt:lpstr>휴먼엑스포</vt:lpstr>
      <vt:lpstr>HY강B</vt:lpstr>
      <vt:lpstr>Arvo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진행과정-논리모델</vt:lpstr>
      <vt:lpstr>진행과정 - 개발환경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46</cp:revision>
  <dcterms:modified xsi:type="dcterms:W3CDTF">2020-07-29T08:50:19Z</dcterms:modified>
</cp:coreProperties>
</file>